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85955E-2E4D-0245-8E53-8B60CC4077E7}" v="9" dt="2021-12-19T22:12:20.6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3"/>
    <p:restoredTop sz="94731"/>
  </p:normalViewPr>
  <p:slideViewPr>
    <p:cSldViewPr snapToGrid="0" snapToObjects="1">
      <p:cViewPr varScale="1">
        <p:scale>
          <a:sx n="140" d="100"/>
          <a:sy n="140" d="100"/>
        </p:scale>
        <p:origin x="232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AE7A5-58DE-6548-B3F4-89C213D058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73C70D-D469-8E4C-BA45-AAF1EB07D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9A7CE-BEC6-5D42-B3A2-E072F1123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D2441-0705-5946-81CB-2AA56D39F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C1397-528B-6F46-8576-58CEA8712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236142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0020C-F222-9C4F-B230-3484ACA2E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63377D-1C3D-2343-9AC2-7B987885F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0E96A-F2BA-4F46-90CB-6DE41AB94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0858A-6585-6A44-8AA0-1CC100ACB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1EBC4-A124-1041-84E9-5EBFD58C0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331018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ADE9C9-0419-E544-A214-2689C61DE9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A5DB3F-D99B-F44F-9775-245FFB4480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72336-9A36-D24E-B944-DFA4E0068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21B2B-DA6B-324B-A572-D435E4FA9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81C08-D001-F445-94CB-ECA95C709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208326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AE695-BBBD-AD42-B205-0D2AA0051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F5D8F-70C1-0D42-AF69-2B3AD2D95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2DBED-E4F0-324A-A974-56564889B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78AB9-C26A-FF43-9A51-F08D0AE71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B5636-525A-F74E-BD3F-EF404746D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531585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A0E94-8335-0B4A-92CF-1D56EFAAB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B730D-F782-4849-AFAC-99644F4CF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9A512-FED8-814E-9CB1-337281FAE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AC566-51E5-7D43-91DB-AA6DF1F7C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51D45-B158-C34D-8F4B-9BADD1C66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429178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3BDF3-7118-164A-A310-6FEEF6B0E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C4EA-C076-1941-87BD-C48B9FA782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0432D0-9BBD-C544-AFFE-88C8DA943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88962-83B2-7344-8C40-339E2B07B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053D9-F800-694C-BD3F-7B6B308E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974E2-5444-2349-B092-FD6656E42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281046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1469C-2F64-2648-A019-796330835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6FF49-0102-A847-A9BE-D92138717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B8AAA-964F-8E40-A3F0-58B5819AD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5CC37C-AD82-2B46-A2FB-A4BCE3E57F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3D3067-FE50-8646-BA77-F2A16541F0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803BDE-D82B-1547-8CEE-60D8D762E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B163A5-3769-794B-AAE7-BC85488F7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654E03-0106-7D4C-A4AE-FD00EEF2B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39915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12A2D-AD88-B045-A820-49931E5C6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714EC9-35C5-A64A-A65B-D0FDFB7DD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4ADD75-7122-9E4D-82A5-700F9CCDC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83B49-517B-7F40-89A2-0754D9177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131404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CA31B0-3C3D-7E49-BC32-3848D4FBB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1A2601-9CB4-284A-BEAB-EC4F1198A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B5D53C-FA19-E346-91C0-891D7B441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919097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FE214-F87F-FE41-9DDC-867E11C6F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E720C-EE06-2A4F-B831-473D20AC8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603F06-8A3A-D044-9D41-B3A6028399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283997-2927-234C-AE27-CB78FAA0F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085B15-2C2B-0546-893D-32D266303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FD8E26-44E5-DF4D-8C58-88745695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287977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DB52D-94FE-3042-8259-2ECC5721E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683C9-5B97-3241-BA3B-85DCE7A570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970D62-998D-EA4B-A07B-997A8A16B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CDC00D-2C3C-4D4F-BF3C-E153BCD50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230E6-C578-A347-A1BC-BB4A391CC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8AB415-4709-1E4E-8A2C-AD5CEA4DE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525049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BE899C-D726-4A40-9738-5B0AC8DD9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6C4FC-1295-6949-96DB-2E0C25668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96EE8-8ECD-C442-A68A-AEC4A15E58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81D9D-92E2-5940-A7E4-3A0591DE01D2}" type="datetimeFigureOut">
              <a:rPr lang="en-BR" smtClean="0"/>
              <a:t>19/12/21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72911-E6C1-734F-8046-4C2444DAD7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44990-F03F-EA42-8C67-6C57DA9CE1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459106-5C06-BD4B-9F48-FC0616F9C3F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021327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8546288-0466-3641-A5EF-6B1C50E4E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915" y="426914"/>
            <a:ext cx="8598569" cy="622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585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0D9C418-E364-2049-9143-B04E3BD39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115" y="2052374"/>
            <a:ext cx="5294716" cy="275325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1C6AB4F-2A16-A345-96EC-9CDCC3076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12" y="1891120"/>
            <a:ext cx="5602942" cy="314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918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B2B6656-058F-4043-8732-B7FF7BA16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115" y="2290636"/>
            <a:ext cx="5294716" cy="2276727"/>
          </a:xfrm>
          <a:prstGeom prst="rect">
            <a:avLst/>
          </a:prstGeom>
        </p:spPr>
      </p:pic>
      <p:cxnSp>
        <p:nvCxnSpPr>
          <p:cNvPr id="20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DB92F65-EA9A-544C-ABD6-3C9050EE1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85" y="1943862"/>
            <a:ext cx="5562400" cy="311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751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D0A26AE-DD6E-4746-9D2D-31F076116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926" y="2424331"/>
            <a:ext cx="5294716" cy="1919334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DFFDAFD4-AF1A-504E-BD4D-544A61666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07" y="2120990"/>
            <a:ext cx="5471557" cy="314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178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Funnel chart&#10;&#10;Description automatically generated">
            <a:extLst>
              <a:ext uri="{FF2B5EF4-FFF2-40B4-BE49-F238E27FC236}">
                <a16:creationId xmlns:a16="http://schemas.microsoft.com/office/drawing/2014/main" id="{30A02E51-6D3A-7F4C-BE6B-72860832F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939860"/>
            <a:ext cx="5294716" cy="297827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374EB378-52B3-5844-82AE-47DB493AAF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63337"/>
            <a:ext cx="5294715" cy="393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414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824199B-9B50-934D-A8B5-B2AF02BCE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900" y="3429000"/>
            <a:ext cx="7658100" cy="3225800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CCF65F2-21E0-8E46-BED4-969678E9E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2400"/>
            <a:ext cx="80137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98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335E981-F75C-E147-8A46-DDA3BDB94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053" y="51479"/>
            <a:ext cx="8333372" cy="674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975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DD5CFAD0-5336-EB4F-94B3-EB3568F16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857" y="0"/>
            <a:ext cx="66402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239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text&#10;&#10;Description automatically generated">
            <a:extLst>
              <a:ext uri="{FF2B5EF4-FFF2-40B4-BE49-F238E27FC236}">
                <a16:creationId xmlns:a16="http://schemas.microsoft.com/office/drawing/2014/main" id="{93F01CD8-0DF4-C74C-91BC-B4C0C28EE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043" y="0"/>
            <a:ext cx="7339914" cy="685800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E25AF5A-9743-EB46-AFE1-4CEB92BF6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620" y="0"/>
            <a:ext cx="7058713" cy="400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627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E5437F8-985E-2B48-965F-C5F4AD9B2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051" y="0"/>
            <a:ext cx="7756049" cy="6805486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44E2F43-1CA7-E842-9452-35D71FDAA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051" y="116522"/>
            <a:ext cx="7558532" cy="431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783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7DE5F83-7621-1B49-9C23-C410DD377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155" y="0"/>
            <a:ext cx="5811689" cy="6858000"/>
          </a:xfrm>
          <a:prstGeom prst="rect">
            <a:avLst/>
          </a:prstGeom>
        </p:spPr>
      </p:pic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227B05D0-15EC-F141-A46C-1E1EFE7D9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194" y="-13288"/>
            <a:ext cx="6261609" cy="344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94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5DB687D-3AD2-1E46-B584-9793E8C1F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946479"/>
            <a:ext cx="5294716" cy="296504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ABF716C3-FA08-0647-A373-84FE8ABEE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542758"/>
            <a:ext cx="5294715" cy="3772483"/>
          </a:xfrm>
          <a:prstGeom prst="rect">
            <a:avLst/>
          </a:prstGeom>
        </p:spPr>
      </p:pic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82ED928D-8E46-954B-8D5A-35F134DFE4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12" y="1946479"/>
            <a:ext cx="5606143" cy="321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17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EAA9A471-A559-684F-A6E5-DB86606D4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817" y="1920006"/>
            <a:ext cx="5294715" cy="3017987"/>
          </a:xfrm>
          <a:prstGeom prst="rect">
            <a:avLst/>
          </a:prstGeom>
        </p:spPr>
      </p:pic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4407B9F-EE98-3A44-8C6A-3C03C3FCA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87" y="2037591"/>
            <a:ext cx="5437042" cy="305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136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6686B2-9470-D341-AE32-C76CCE6FA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115" y="1953098"/>
            <a:ext cx="5294716" cy="2250254"/>
          </a:xfrm>
          <a:prstGeom prst="rect">
            <a:avLst/>
          </a:prstGeom>
        </p:spPr>
      </p:pic>
      <p:cxnSp>
        <p:nvCxnSpPr>
          <p:cNvPr id="18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E6003C6-B873-9541-9350-6428240D6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41" y="1789938"/>
            <a:ext cx="5469289" cy="321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00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Macintosh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Santos, Guilherme Costa (RIS-SAO)</dc:creator>
  <cp:lastModifiedBy>Santos, Guilherme Costa (RIS-SAO)</cp:lastModifiedBy>
  <cp:revision>1</cp:revision>
  <dcterms:created xsi:type="dcterms:W3CDTF">2021-12-19T21:52:19Z</dcterms:created>
  <dcterms:modified xsi:type="dcterms:W3CDTF">2021-12-19T22:12:48Z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49ac42a-3eb4-4074-b885-aea26bd6241e_Enabled">
    <vt:lpwstr>true</vt:lpwstr>
  </property>
  <property fmtid="{D5CDD505-2E9C-101B-9397-08002B2CF9AE}" pid="3" name="MSIP_Label_549ac42a-3eb4-4074-b885-aea26bd6241e_SetDate">
    <vt:lpwstr>2021-12-19T21:52:21Z</vt:lpwstr>
  </property>
  <property fmtid="{D5CDD505-2E9C-101B-9397-08002B2CF9AE}" pid="4" name="MSIP_Label_549ac42a-3eb4-4074-b885-aea26bd6241e_Method">
    <vt:lpwstr>Standard</vt:lpwstr>
  </property>
  <property fmtid="{D5CDD505-2E9C-101B-9397-08002B2CF9AE}" pid="5" name="MSIP_Label_549ac42a-3eb4-4074-b885-aea26bd6241e_Name">
    <vt:lpwstr>General Business</vt:lpwstr>
  </property>
  <property fmtid="{D5CDD505-2E9C-101B-9397-08002B2CF9AE}" pid="6" name="MSIP_Label_549ac42a-3eb4-4074-b885-aea26bd6241e_SiteId">
    <vt:lpwstr>9274ee3f-9425-4109-a27f-9fb15c10675d</vt:lpwstr>
  </property>
  <property fmtid="{D5CDD505-2E9C-101B-9397-08002B2CF9AE}" pid="7" name="MSIP_Label_549ac42a-3eb4-4074-b885-aea26bd6241e_ActionId">
    <vt:lpwstr>55e460aa-2103-471e-9011-0577326c6e19</vt:lpwstr>
  </property>
  <property fmtid="{D5CDD505-2E9C-101B-9397-08002B2CF9AE}" pid="8" name="MSIP_Label_549ac42a-3eb4-4074-b885-aea26bd6241e_ContentBits">
    <vt:lpwstr>0</vt:lpwstr>
  </property>
</Properties>
</file>

<file path=docProps/thumbnail.jpeg>
</file>